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shio yamaguchi" userId="cd263050d0e22a34" providerId="LiveId" clId="{8D82E4A3-E8DE-4E88-A486-12EA303F3A53}"/>
    <pc:docChg chg="modSld">
      <pc:chgData name="yoshio yamaguchi" userId="cd263050d0e22a34" providerId="LiveId" clId="{8D82E4A3-E8DE-4E88-A486-12EA303F3A53}" dt="2024-08-19T07:12:18.012" v="39" actId="20577"/>
      <pc:docMkLst>
        <pc:docMk/>
      </pc:docMkLst>
      <pc:sldChg chg="modSp mod">
        <pc:chgData name="yoshio yamaguchi" userId="cd263050d0e22a34" providerId="LiveId" clId="{8D82E4A3-E8DE-4E88-A486-12EA303F3A53}" dt="2024-08-19T07:12:18.012" v="39" actId="20577"/>
        <pc:sldMkLst>
          <pc:docMk/>
          <pc:sldMk cId="2207953868" sldId="257"/>
        </pc:sldMkLst>
        <pc:spChg chg="mod">
          <ac:chgData name="yoshio yamaguchi" userId="cd263050d0e22a34" providerId="LiveId" clId="{8D82E4A3-E8DE-4E88-A486-12EA303F3A53}" dt="2024-08-19T07:12:18.012" v="39" actId="20577"/>
          <ac:spMkLst>
            <pc:docMk/>
            <pc:sldMk cId="2207953868" sldId="257"/>
            <ac:spMk id="19" creationId="{1DE8669B-458B-525E-D94B-F780C05D669C}"/>
          </ac:spMkLst>
        </pc:spChg>
        <pc:spChg chg="mod">
          <ac:chgData name="yoshio yamaguchi" userId="cd263050d0e22a34" providerId="LiveId" clId="{8D82E4A3-E8DE-4E88-A486-12EA303F3A53}" dt="2024-08-19T07:04:23.143" v="33" actId="20577"/>
          <ac:spMkLst>
            <pc:docMk/>
            <pc:sldMk cId="2207953868" sldId="257"/>
            <ac:spMk id="20" creationId="{0AEEB99E-5661-7928-E5D4-12FA0567A2A6}"/>
          </ac:spMkLst>
        </pc:spChg>
      </pc:sldChg>
    </pc:docChg>
  </pc:docChgLst>
  <pc:docChgLst>
    <pc:chgData name="yamaguchi yoshio" userId="cd263050d0e22a34" providerId="LiveId" clId="{E5A0A65C-1E04-4572-A4A0-0960332EDA84}"/>
    <pc:docChg chg="custSel addSld modSld">
      <pc:chgData name="yamaguchi yoshio" userId="cd263050d0e22a34" providerId="LiveId" clId="{E5A0A65C-1E04-4572-A4A0-0960332EDA84}" dt="2023-04-29T00:40:23.338" v="272" actId="478"/>
      <pc:docMkLst>
        <pc:docMk/>
      </pc:docMkLst>
      <pc:sldChg chg="modSp mod">
        <pc:chgData name="yamaguchi yoshio" userId="cd263050d0e22a34" providerId="LiveId" clId="{E5A0A65C-1E04-4572-A4A0-0960332EDA84}" dt="2023-04-28T23:37:01.776" v="36" actId="14100"/>
        <pc:sldMkLst>
          <pc:docMk/>
          <pc:sldMk cId="3157594327" sldId="256"/>
        </pc:sldMkLst>
        <pc:spChg chg="mod">
          <ac:chgData name="yamaguchi yoshio" userId="cd263050d0e22a34" providerId="LiveId" clId="{E5A0A65C-1E04-4572-A4A0-0960332EDA84}" dt="2023-04-28T23:37:01.776" v="36" actId="14100"/>
          <ac:spMkLst>
            <pc:docMk/>
            <pc:sldMk cId="3157594327" sldId="256"/>
            <ac:spMk id="6" creationId="{0775B7AD-2C58-D8CF-178D-602D59056FD5}"/>
          </ac:spMkLst>
        </pc:spChg>
        <pc:spChg chg="mod">
          <ac:chgData name="yamaguchi yoshio" userId="cd263050d0e22a34" providerId="LiveId" clId="{E5A0A65C-1E04-4572-A4A0-0960332EDA84}" dt="2023-04-28T23:36:50.833" v="33" actId="255"/>
          <ac:spMkLst>
            <pc:docMk/>
            <pc:sldMk cId="3157594327" sldId="256"/>
            <ac:spMk id="7" creationId="{C22A6A5D-6F06-7258-BA66-37270E6642F5}"/>
          </ac:spMkLst>
        </pc:spChg>
        <pc:spChg chg="mod">
          <ac:chgData name="yamaguchi yoshio" userId="cd263050d0e22a34" providerId="LiveId" clId="{E5A0A65C-1E04-4572-A4A0-0960332EDA84}" dt="2023-04-28T23:36:55.616" v="34" actId="255"/>
          <ac:spMkLst>
            <pc:docMk/>
            <pc:sldMk cId="3157594327" sldId="256"/>
            <ac:spMk id="8" creationId="{534BFB54-9F06-FBEC-D393-8AD93C9BA29A}"/>
          </ac:spMkLst>
        </pc:spChg>
        <pc:spChg chg="mod">
          <ac:chgData name="yamaguchi yoshio" userId="cd263050d0e22a34" providerId="LiveId" clId="{E5A0A65C-1E04-4572-A4A0-0960332EDA84}" dt="2023-04-28T23:36:42.854" v="32" actId="1037"/>
          <ac:spMkLst>
            <pc:docMk/>
            <pc:sldMk cId="3157594327" sldId="256"/>
            <ac:spMk id="16" creationId="{4B782A43-A923-FEF0-E6DA-2DB0ABD0A926}"/>
          </ac:spMkLst>
        </pc:spChg>
        <pc:spChg chg="mod">
          <ac:chgData name="yamaguchi yoshio" userId="cd263050d0e22a34" providerId="LiveId" clId="{E5A0A65C-1E04-4572-A4A0-0960332EDA84}" dt="2023-04-28T23:36:31.042" v="17" actId="1038"/>
          <ac:spMkLst>
            <pc:docMk/>
            <pc:sldMk cId="3157594327" sldId="256"/>
            <ac:spMk id="22" creationId="{2D65490A-D3B2-E225-DE6D-F4B1F02E493C}"/>
          </ac:spMkLst>
        </pc:spChg>
      </pc:sldChg>
      <pc:sldChg chg="delSp modSp add mod">
        <pc:chgData name="yamaguchi yoshio" userId="cd263050d0e22a34" providerId="LiveId" clId="{E5A0A65C-1E04-4572-A4A0-0960332EDA84}" dt="2023-04-29T00:40:23.338" v="272" actId="478"/>
        <pc:sldMkLst>
          <pc:docMk/>
          <pc:sldMk cId="2207953868" sldId="257"/>
        </pc:sldMkLst>
        <pc:spChg chg="mod">
          <ac:chgData name="yamaguchi yoshio" userId="cd263050d0e22a34" providerId="LiveId" clId="{E5A0A65C-1E04-4572-A4A0-0960332EDA84}" dt="2023-04-29T00:37:54.857" v="73" actId="20577"/>
          <ac:spMkLst>
            <pc:docMk/>
            <pc:sldMk cId="2207953868" sldId="257"/>
            <ac:spMk id="6" creationId="{0775B7AD-2C58-D8CF-178D-602D59056FD5}"/>
          </ac:spMkLst>
        </pc:spChg>
        <pc:spChg chg="mod">
          <ac:chgData name="yamaguchi yoshio" userId="cd263050d0e22a34" providerId="LiveId" clId="{E5A0A65C-1E04-4572-A4A0-0960332EDA84}" dt="2023-04-29T00:38:04.177" v="113" actId="20577"/>
          <ac:spMkLst>
            <pc:docMk/>
            <pc:sldMk cId="2207953868" sldId="257"/>
            <ac:spMk id="7" creationId="{C22A6A5D-6F06-7258-BA66-37270E6642F5}"/>
          </ac:spMkLst>
        </pc:spChg>
        <pc:spChg chg="mod">
          <ac:chgData name="yamaguchi yoshio" userId="cd263050d0e22a34" providerId="LiveId" clId="{E5A0A65C-1E04-4572-A4A0-0960332EDA84}" dt="2023-04-29T00:38:11.595" v="135" actId="20577"/>
          <ac:spMkLst>
            <pc:docMk/>
            <pc:sldMk cId="2207953868" sldId="257"/>
            <ac:spMk id="8" creationId="{534BFB54-9F06-FBEC-D393-8AD93C9BA29A}"/>
          </ac:spMkLst>
        </pc:spChg>
        <pc:spChg chg="del">
          <ac:chgData name="yamaguchi yoshio" userId="cd263050d0e22a34" providerId="LiveId" clId="{E5A0A65C-1E04-4572-A4A0-0960332EDA84}" dt="2023-04-29T00:40:23.338" v="272" actId="478"/>
          <ac:spMkLst>
            <pc:docMk/>
            <pc:sldMk cId="2207953868" sldId="257"/>
            <ac:spMk id="16" creationId="{4B782A43-A923-FEF0-E6DA-2DB0ABD0A926}"/>
          </ac:spMkLst>
        </pc:spChg>
        <pc:spChg chg="mod">
          <ac:chgData name="yamaguchi yoshio" userId="cd263050d0e22a34" providerId="LiveId" clId="{E5A0A65C-1E04-4572-A4A0-0960332EDA84}" dt="2023-04-29T00:39:29.257" v="209" actId="20577"/>
          <ac:spMkLst>
            <pc:docMk/>
            <pc:sldMk cId="2207953868" sldId="257"/>
            <ac:spMk id="19" creationId="{1DE8669B-458B-525E-D94B-F780C05D669C}"/>
          </ac:spMkLst>
        </pc:spChg>
        <pc:spChg chg="mod">
          <ac:chgData name="yamaguchi yoshio" userId="cd263050d0e22a34" providerId="LiveId" clId="{E5A0A65C-1E04-4572-A4A0-0960332EDA84}" dt="2023-04-29T00:39:59.303" v="270" actId="20577"/>
          <ac:spMkLst>
            <pc:docMk/>
            <pc:sldMk cId="2207953868" sldId="257"/>
            <ac:spMk id="20" creationId="{0AEEB99E-5661-7928-E5D4-12FA0567A2A6}"/>
          </ac:spMkLst>
        </pc:spChg>
        <pc:spChg chg="mod">
          <ac:chgData name="yamaguchi yoshio" userId="cd263050d0e22a34" providerId="LiveId" clId="{E5A0A65C-1E04-4572-A4A0-0960332EDA84}" dt="2023-04-29T00:38:32.108" v="170" actId="1076"/>
          <ac:spMkLst>
            <pc:docMk/>
            <pc:sldMk cId="2207953868" sldId="257"/>
            <ac:spMk id="22" creationId="{2D65490A-D3B2-E225-DE6D-F4B1F02E493C}"/>
          </ac:spMkLst>
        </pc:spChg>
        <pc:cxnChg chg="mod">
          <ac:chgData name="yamaguchi yoshio" userId="cd263050d0e22a34" providerId="LiveId" clId="{E5A0A65C-1E04-4572-A4A0-0960332EDA84}" dt="2023-04-29T00:40:17.023" v="271" actId="554"/>
          <ac:cxnSpMkLst>
            <pc:docMk/>
            <pc:sldMk cId="2207953868" sldId="257"/>
            <ac:cxnSpMk id="10" creationId="{4BAE6800-AD03-0E6C-BCF6-EA772920BA21}"/>
          </ac:cxnSpMkLst>
        </pc:cxnChg>
        <pc:cxnChg chg="mod">
          <ac:chgData name="yamaguchi yoshio" userId="cd263050d0e22a34" providerId="LiveId" clId="{E5A0A65C-1E04-4572-A4A0-0960332EDA84}" dt="2023-04-29T00:40:17.023" v="271" actId="554"/>
          <ac:cxnSpMkLst>
            <pc:docMk/>
            <pc:sldMk cId="2207953868" sldId="257"/>
            <ac:cxnSpMk id="13" creationId="{A39B661C-27A8-E2DA-C49F-16E47C50A736}"/>
          </ac:cxnSpMkLst>
        </pc:cxnChg>
        <pc:cxnChg chg="mod">
          <ac:chgData name="yamaguchi yoshio" userId="cd263050d0e22a34" providerId="LiveId" clId="{E5A0A65C-1E04-4572-A4A0-0960332EDA84}" dt="2023-04-29T00:40:17.023" v="271" actId="554"/>
          <ac:cxnSpMkLst>
            <pc:docMk/>
            <pc:sldMk cId="2207953868" sldId="257"/>
            <ac:cxnSpMk id="14" creationId="{709D5751-15B9-CB26-81D0-11752BBCBFF1}"/>
          </ac:cxnSpMkLst>
        </pc:cxnChg>
        <pc:cxnChg chg="mod">
          <ac:chgData name="yamaguchi yoshio" userId="cd263050d0e22a34" providerId="LiveId" clId="{E5A0A65C-1E04-4572-A4A0-0960332EDA84}" dt="2023-04-29T00:40:17.023" v="271" actId="554"/>
          <ac:cxnSpMkLst>
            <pc:docMk/>
            <pc:sldMk cId="2207953868" sldId="257"/>
            <ac:cxnSpMk id="15" creationId="{1CB9D501-0D06-496A-7814-D535180F865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BE2343-680F-E5F8-4AD2-4CAF09A312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7B122D3-E876-569B-6A92-B81A191DD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C3B80E-8979-CAA6-4190-E50A1CC72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6D8F-83F1-4E61-A109-122997894837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490802-C82A-FFD9-B3F7-2CCD8F85F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2F9990-D572-AF3D-7AD9-4A8F64118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CAD-5BBD-4BBC-83A9-A499EA8B96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91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FA70CE-F09C-D3A3-2B66-37A37BCE1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9A268A-B703-D99D-06B3-4AB548235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BA369A-B920-04CD-EF91-508DC9383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6D8F-83F1-4E61-A109-122997894837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AB2380-5B87-2A23-CE43-11EAD6F15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FFC0E9-A013-2F3F-3DA2-7FE01DBE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CAD-5BBD-4BBC-83A9-A499EA8B96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5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15A7B04-A3F4-640D-FF1A-262065B030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A9520B7-7BAC-E35C-6106-4CF501133F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72A2A3-4228-4F50-9C64-1A562D893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6D8F-83F1-4E61-A109-122997894837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974F07-B680-9C2C-99B1-ED66BF009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F7DB10-DE02-8AF6-159B-47F05918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CAD-5BBD-4BBC-83A9-A499EA8B96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37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E191BC-5429-E025-7CDE-64929D43E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55F90B-3011-DC5A-F5FD-E8665F242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88EE14-A8F9-DDD9-8CFB-0C6133319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6D8F-83F1-4E61-A109-122997894837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5368F4-50C6-2AF1-8AD8-9CD35D56E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4C1FEA-47B3-D6E5-3731-A2A4A34B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CAD-5BBD-4BBC-83A9-A499EA8B96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287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A440F2-6220-068E-E589-58E14EFF6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FF4C1F-6107-2A57-652F-14526A55F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474680-5724-7466-EBBC-1D6A56D9B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6D8F-83F1-4E61-A109-122997894837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DC859C-7CA4-21C8-C257-1F65A2F1F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322656-8262-B683-362A-82E5E8DED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CAD-5BBD-4BBC-83A9-A499EA8B96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484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01FE44-2C5E-8588-8626-23ED4553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568595-95D1-2860-3BB4-34CA5A9CBA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4B51417-8D28-9F27-8D35-133E7E02E3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3D1E4F-B5E8-538C-F1C1-EC4841E2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6D8F-83F1-4E61-A109-122997894837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BCCAD8-DD43-5FCE-B219-D84C00F67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311EC0-3778-F1CC-9600-5BFDBE48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CAD-5BBD-4BBC-83A9-A499EA8B96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26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35FC53-60AD-9D26-D599-F8650E1D7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E5971A-F9F7-C58A-DEA1-B32E51DD8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14EAB2-0194-068C-CF4E-17730F39B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C16049B-334D-E82C-0688-6FB5F5DE47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6947F8-4C0F-9A89-781D-812F856D31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BCF17A7-6A6D-EDA6-AA17-192F3B64E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6D8F-83F1-4E61-A109-122997894837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4AF14F3-180A-EA18-C14A-AB373A3C5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7D9E54E-C8C7-E7AF-6678-CF48E125A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CAD-5BBD-4BBC-83A9-A499EA8B96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57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E22642-672D-0239-90F1-35669C8F0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B49148D-4E38-571A-52E6-917EBD16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6D8F-83F1-4E61-A109-122997894837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71918A4-46FD-D8B4-486B-DB0007B57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756F7E8-450C-9095-11D3-05CE699C0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CAD-5BBD-4BBC-83A9-A499EA8B96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4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B52DF54-31CE-A5E0-4B83-EB480797B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6D8F-83F1-4E61-A109-122997894837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6090F6B-B887-B9BC-71E5-F814C240B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4B631D0-C2EC-3C0E-7B51-4EBE4E857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CAD-5BBD-4BBC-83A9-A499EA8B96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499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175C32-884E-9E05-F8EF-33CA8FFF0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94DE38-0B47-10EC-3740-095996B47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958E34A-0E16-C331-E7EC-454D630D7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A148CC-4199-997D-7AE0-70C345679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6D8F-83F1-4E61-A109-122997894837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338CC4-C4CB-2C0D-00C7-39C676E34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286120-1D6C-B9DB-0027-963A6879C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CAD-5BBD-4BBC-83A9-A499EA8B96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90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56D4DC-9763-0CDD-5526-7B5CFD9BB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F0CBBCB-3C05-5386-ECA8-F520D0C40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83E17A-7575-6039-79A6-5DBE9B75F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F41C01-B126-9D60-AB34-1B3442B38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6D8F-83F1-4E61-A109-122997894837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958AE1-481A-BA71-7AE1-3A410307D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A8D3F7-0944-E7A1-18F6-77B948820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CAD-5BBD-4BBC-83A9-A499EA8B96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10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F048F2D-9250-6EA0-1166-AE1ED06CC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84AB358-A879-0CCC-F7F2-8B90E8268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AAFD2A-F4D3-3595-CBE4-497142D2C4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46D8F-83F1-4E61-A109-122997894837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F13D80-4ECD-4627-CF0D-2BE6B7DDA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FA7081-C4DD-B480-161D-287E002117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BBCAD-5BBD-4BBC-83A9-A499EA8B96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620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7F554008-1C23-EF6A-5D06-76040E4AB7F7}"/>
              </a:ext>
            </a:extLst>
          </p:cNvPr>
          <p:cNvCxnSpPr>
            <a:cxnSpLocks/>
          </p:cNvCxnSpPr>
          <p:nvPr/>
        </p:nvCxnSpPr>
        <p:spPr>
          <a:xfrm>
            <a:off x="1001027" y="3330341"/>
            <a:ext cx="8210350" cy="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775B7AD-2C58-D8CF-178D-602D59056FD5}"/>
              </a:ext>
            </a:extLst>
          </p:cNvPr>
          <p:cNvSpPr txBox="1"/>
          <p:nvPr/>
        </p:nvSpPr>
        <p:spPr>
          <a:xfrm>
            <a:off x="1203157" y="2369713"/>
            <a:ext cx="1398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Tax return</a:t>
            </a:r>
          </a:p>
          <a:p>
            <a:r>
              <a:rPr kumimoji="1" lang="en-US" altLang="ja-JP" sz="1600" dirty="0"/>
              <a:t>Due date</a:t>
            </a:r>
            <a:endParaRPr kumimoji="1" lang="ja-JP" altLang="en-US" sz="1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22A6A5D-6F06-7258-BA66-37270E6642F5}"/>
              </a:ext>
            </a:extLst>
          </p:cNvPr>
          <p:cNvSpPr txBox="1"/>
          <p:nvPr/>
        </p:nvSpPr>
        <p:spPr>
          <a:xfrm>
            <a:off x="3927110" y="2369713"/>
            <a:ext cx="1957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Notice of tax audit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34BFB54-9F06-FBEC-D393-8AD93C9BA29A}"/>
              </a:ext>
            </a:extLst>
          </p:cNvPr>
          <p:cNvSpPr txBox="1"/>
          <p:nvPr/>
        </p:nvSpPr>
        <p:spPr>
          <a:xfrm>
            <a:off x="6636618" y="2369713"/>
            <a:ext cx="1607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Tax audit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BAE6800-AD03-0E6C-BCF6-EA772920BA21}"/>
              </a:ext>
            </a:extLst>
          </p:cNvPr>
          <p:cNvCxnSpPr>
            <a:cxnSpLocks/>
          </p:cNvCxnSpPr>
          <p:nvPr/>
        </p:nvCxnSpPr>
        <p:spPr>
          <a:xfrm>
            <a:off x="1742174" y="2990790"/>
            <a:ext cx="0" cy="2232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A39B661C-27A8-E2DA-C49F-16E47C50A736}"/>
              </a:ext>
            </a:extLst>
          </p:cNvPr>
          <p:cNvCxnSpPr>
            <a:cxnSpLocks/>
          </p:cNvCxnSpPr>
          <p:nvPr/>
        </p:nvCxnSpPr>
        <p:spPr>
          <a:xfrm>
            <a:off x="2945331" y="2865662"/>
            <a:ext cx="0" cy="2232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709D5751-15B9-CB26-81D0-11752BBCBFF1}"/>
              </a:ext>
            </a:extLst>
          </p:cNvPr>
          <p:cNvCxnSpPr>
            <a:cxnSpLocks/>
          </p:cNvCxnSpPr>
          <p:nvPr/>
        </p:nvCxnSpPr>
        <p:spPr>
          <a:xfrm>
            <a:off x="4677879" y="2923414"/>
            <a:ext cx="0" cy="2232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CB9D501-0D06-496A-7814-D535180F8654}"/>
              </a:ext>
            </a:extLst>
          </p:cNvPr>
          <p:cNvCxnSpPr>
            <a:cxnSpLocks/>
          </p:cNvCxnSpPr>
          <p:nvPr/>
        </p:nvCxnSpPr>
        <p:spPr>
          <a:xfrm>
            <a:off x="7045694" y="2856036"/>
            <a:ext cx="0" cy="2232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782A43-A923-FEF0-E6DA-2DB0ABD0A926}"/>
              </a:ext>
            </a:extLst>
          </p:cNvPr>
          <p:cNvSpPr txBox="1"/>
          <p:nvPr/>
        </p:nvSpPr>
        <p:spPr>
          <a:xfrm>
            <a:off x="4905675" y="4663203"/>
            <a:ext cx="1958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one or two months</a:t>
            </a:r>
            <a:endParaRPr kumimoji="1" lang="ja-JP" altLang="en-US" sz="16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82F0882-BA51-C039-1C95-7AA1566E81D3}"/>
              </a:ext>
            </a:extLst>
          </p:cNvPr>
          <p:cNvSpPr txBox="1"/>
          <p:nvPr/>
        </p:nvSpPr>
        <p:spPr>
          <a:xfrm>
            <a:off x="2018906" y="3619100"/>
            <a:ext cx="582321" cy="36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0%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32DC859-E8CF-3BE0-E166-DF10C4BBA5D6}"/>
              </a:ext>
            </a:extLst>
          </p:cNvPr>
          <p:cNvSpPr txBox="1"/>
          <p:nvPr/>
        </p:nvSpPr>
        <p:spPr>
          <a:xfrm>
            <a:off x="3498791" y="3652735"/>
            <a:ext cx="582321" cy="36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5%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DE8669B-458B-525E-D94B-F780C05D669C}"/>
              </a:ext>
            </a:extLst>
          </p:cNvPr>
          <p:cNvSpPr txBox="1"/>
          <p:nvPr/>
        </p:nvSpPr>
        <p:spPr>
          <a:xfrm>
            <a:off x="4716381" y="3681713"/>
            <a:ext cx="2335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up to JPY500,000: 10%</a:t>
            </a:r>
          </a:p>
          <a:p>
            <a:r>
              <a:rPr lang="en-US" altLang="ja-JP" sz="1600" dirty="0"/>
              <a:t>over JPY500,000 : 15%</a:t>
            </a:r>
            <a:endParaRPr kumimoji="1" lang="ja-JP" altLang="en-US" sz="16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AEEB99E-5661-7928-E5D4-12FA0567A2A6}"/>
              </a:ext>
            </a:extLst>
          </p:cNvPr>
          <p:cNvSpPr txBox="1"/>
          <p:nvPr/>
        </p:nvSpPr>
        <p:spPr>
          <a:xfrm>
            <a:off x="7090614" y="3640847"/>
            <a:ext cx="24095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up to JPY500,000: 15%</a:t>
            </a:r>
          </a:p>
          <a:p>
            <a:r>
              <a:rPr lang="en-US" altLang="ja-JP" sz="1600" dirty="0"/>
              <a:t>over JPY500,000: 20%</a:t>
            </a:r>
            <a:endParaRPr kumimoji="1" lang="ja-JP" altLang="en-US" sz="16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D65490A-D3B2-E225-DE6D-F4B1F02E493C}"/>
              </a:ext>
            </a:extLst>
          </p:cNvPr>
          <p:cNvSpPr txBox="1"/>
          <p:nvPr/>
        </p:nvSpPr>
        <p:spPr>
          <a:xfrm>
            <a:off x="1708493" y="4618640"/>
            <a:ext cx="1958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one months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15759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7F554008-1C23-EF6A-5D06-76040E4AB7F7}"/>
              </a:ext>
            </a:extLst>
          </p:cNvPr>
          <p:cNvCxnSpPr>
            <a:cxnSpLocks/>
          </p:cNvCxnSpPr>
          <p:nvPr/>
        </p:nvCxnSpPr>
        <p:spPr>
          <a:xfrm>
            <a:off x="1001027" y="3330341"/>
            <a:ext cx="8210350" cy="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775B7AD-2C58-D8CF-178D-602D59056FD5}"/>
              </a:ext>
            </a:extLst>
          </p:cNvPr>
          <p:cNvSpPr txBox="1"/>
          <p:nvPr/>
        </p:nvSpPr>
        <p:spPr>
          <a:xfrm>
            <a:off x="1203157" y="2369713"/>
            <a:ext cx="1398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申告期限</a:t>
            </a:r>
            <a:endParaRPr kumimoji="1" lang="en-US" altLang="ja-JP" sz="1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22A6A5D-6F06-7258-BA66-37270E6642F5}"/>
              </a:ext>
            </a:extLst>
          </p:cNvPr>
          <p:cNvSpPr txBox="1"/>
          <p:nvPr/>
        </p:nvSpPr>
        <p:spPr>
          <a:xfrm>
            <a:off x="3927110" y="2369713"/>
            <a:ext cx="1957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税務調査の通知</a:t>
            </a:r>
            <a:endParaRPr lang="en-US" altLang="ja-JP" sz="1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34BFB54-9F06-FBEC-D393-8AD93C9BA29A}"/>
              </a:ext>
            </a:extLst>
          </p:cNvPr>
          <p:cNvSpPr txBox="1"/>
          <p:nvPr/>
        </p:nvSpPr>
        <p:spPr>
          <a:xfrm>
            <a:off x="6636618" y="2369713"/>
            <a:ext cx="1607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税務調査</a:t>
            </a:r>
            <a:endParaRPr lang="en-US" altLang="ja-JP" sz="1600" dirty="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BAE6800-AD03-0E6C-BCF6-EA772920BA21}"/>
              </a:ext>
            </a:extLst>
          </p:cNvPr>
          <p:cNvCxnSpPr>
            <a:cxnSpLocks/>
          </p:cNvCxnSpPr>
          <p:nvPr/>
        </p:nvCxnSpPr>
        <p:spPr>
          <a:xfrm>
            <a:off x="1742174" y="2856036"/>
            <a:ext cx="0" cy="2232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A39B661C-27A8-E2DA-C49F-16E47C50A736}"/>
              </a:ext>
            </a:extLst>
          </p:cNvPr>
          <p:cNvCxnSpPr>
            <a:cxnSpLocks/>
          </p:cNvCxnSpPr>
          <p:nvPr/>
        </p:nvCxnSpPr>
        <p:spPr>
          <a:xfrm>
            <a:off x="2945331" y="2856036"/>
            <a:ext cx="0" cy="2232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709D5751-15B9-CB26-81D0-11752BBCBFF1}"/>
              </a:ext>
            </a:extLst>
          </p:cNvPr>
          <p:cNvCxnSpPr>
            <a:cxnSpLocks/>
          </p:cNvCxnSpPr>
          <p:nvPr/>
        </p:nvCxnSpPr>
        <p:spPr>
          <a:xfrm>
            <a:off x="4677879" y="2856036"/>
            <a:ext cx="0" cy="2232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CB9D501-0D06-496A-7814-D535180F8654}"/>
              </a:ext>
            </a:extLst>
          </p:cNvPr>
          <p:cNvCxnSpPr>
            <a:cxnSpLocks/>
          </p:cNvCxnSpPr>
          <p:nvPr/>
        </p:nvCxnSpPr>
        <p:spPr>
          <a:xfrm>
            <a:off x="7045694" y="2856036"/>
            <a:ext cx="0" cy="2232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82F0882-BA51-C039-1C95-7AA1566E81D3}"/>
              </a:ext>
            </a:extLst>
          </p:cNvPr>
          <p:cNvSpPr txBox="1"/>
          <p:nvPr/>
        </p:nvSpPr>
        <p:spPr>
          <a:xfrm>
            <a:off x="2018906" y="3619100"/>
            <a:ext cx="582321" cy="36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0%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32DC859-E8CF-3BE0-E166-DF10C4BBA5D6}"/>
              </a:ext>
            </a:extLst>
          </p:cNvPr>
          <p:cNvSpPr txBox="1"/>
          <p:nvPr/>
        </p:nvSpPr>
        <p:spPr>
          <a:xfrm>
            <a:off x="3498791" y="3652735"/>
            <a:ext cx="582321" cy="36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5%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DE8669B-458B-525E-D94B-F780C05D669C}"/>
              </a:ext>
            </a:extLst>
          </p:cNvPr>
          <p:cNvSpPr txBox="1"/>
          <p:nvPr/>
        </p:nvSpPr>
        <p:spPr>
          <a:xfrm>
            <a:off x="4716381" y="3681713"/>
            <a:ext cx="23357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500,000</a:t>
            </a:r>
            <a:r>
              <a:rPr kumimoji="1" lang="ja-JP" altLang="en-US" sz="1600" dirty="0"/>
              <a:t>円以内</a:t>
            </a:r>
            <a:r>
              <a:rPr kumimoji="1" lang="en-US" altLang="ja-JP" sz="1600" dirty="0"/>
              <a:t>: 10%</a:t>
            </a:r>
          </a:p>
          <a:p>
            <a:r>
              <a:rPr lang="en-US" altLang="ja-JP" sz="1600" dirty="0"/>
              <a:t>500,000</a:t>
            </a:r>
            <a:r>
              <a:rPr lang="ja-JP" altLang="en-US" sz="1600" dirty="0"/>
              <a:t>円超</a:t>
            </a:r>
            <a:r>
              <a:rPr lang="en-US" altLang="ja-JP" sz="1600" dirty="0"/>
              <a:t> : 15%</a:t>
            </a:r>
          </a:p>
          <a:p>
            <a:r>
              <a:rPr kumimoji="1" lang="en-US" altLang="ja-JP" sz="1600" dirty="0"/>
              <a:t>3,000,000</a:t>
            </a:r>
            <a:r>
              <a:rPr kumimoji="1" lang="ja-JP" altLang="en-US" sz="1600" dirty="0"/>
              <a:t>円超：</a:t>
            </a:r>
            <a:r>
              <a:rPr kumimoji="1" lang="en-US" altLang="ja-JP" sz="1600"/>
              <a:t>25%</a:t>
            </a:r>
            <a:endParaRPr kumimoji="1" lang="ja-JP" altLang="en-US" sz="1600" dirty="0"/>
          </a:p>
          <a:p>
            <a:endParaRPr kumimoji="1" lang="ja-JP" altLang="en-US" sz="16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AEEB99E-5661-7928-E5D4-12FA0567A2A6}"/>
              </a:ext>
            </a:extLst>
          </p:cNvPr>
          <p:cNvSpPr txBox="1"/>
          <p:nvPr/>
        </p:nvSpPr>
        <p:spPr>
          <a:xfrm>
            <a:off x="7090614" y="3640847"/>
            <a:ext cx="24095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500,000</a:t>
            </a:r>
            <a:r>
              <a:rPr kumimoji="1" lang="ja-JP" altLang="en-US" sz="1600" dirty="0"/>
              <a:t>円以内</a:t>
            </a:r>
            <a:r>
              <a:rPr kumimoji="1" lang="en-US" altLang="ja-JP" sz="1600" dirty="0"/>
              <a:t>: 15%</a:t>
            </a:r>
          </a:p>
          <a:p>
            <a:r>
              <a:rPr lang="en-US" altLang="ja-JP" sz="1600" dirty="0"/>
              <a:t>500,000</a:t>
            </a:r>
            <a:r>
              <a:rPr lang="ja-JP" altLang="en-US" sz="1600" dirty="0"/>
              <a:t>円超</a:t>
            </a:r>
            <a:r>
              <a:rPr lang="en-US" altLang="ja-JP" sz="1600" dirty="0"/>
              <a:t>: 20%</a:t>
            </a:r>
          </a:p>
          <a:p>
            <a:r>
              <a:rPr kumimoji="1" lang="en-US" altLang="ja-JP" sz="1600" dirty="0"/>
              <a:t>3,000,000</a:t>
            </a:r>
            <a:r>
              <a:rPr kumimoji="1" lang="ja-JP" altLang="en-US" sz="1600" dirty="0"/>
              <a:t>円超：</a:t>
            </a:r>
            <a:r>
              <a:rPr kumimoji="1" lang="en-US" altLang="ja-JP" sz="1600" dirty="0"/>
              <a:t>30%</a:t>
            </a:r>
            <a:endParaRPr kumimoji="1" lang="ja-JP" altLang="en-US" sz="16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D65490A-D3B2-E225-DE6D-F4B1F02E493C}"/>
              </a:ext>
            </a:extLst>
          </p:cNvPr>
          <p:cNvSpPr txBox="1"/>
          <p:nvPr/>
        </p:nvSpPr>
        <p:spPr>
          <a:xfrm>
            <a:off x="1793516" y="4663203"/>
            <a:ext cx="1031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1</a:t>
            </a:r>
            <a:r>
              <a:rPr kumimoji="1" lang="ja-JP" altLang="en-US" sz="1600" dirty="0"/>
              <a:t>か月間</a:t>
            </a:r>
          </a:p>
        </p:txBody>
      </p:sp>
    </p:spTree>
    <p:extLst>
      <p:ext uri="{BB962C8B-B14F-4D97-AF65-F5344CB8AC3E}">
        <p14:creationId xmlns:p14="http://schemas.microsoft.com/office/powerpoint/2010/main" val="220795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88</Words>
  <Application>Microsoft Office PowerPoint</Application>
  <PresentationFormat>ワイド画面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山口 善夫</dc:creator>
  <cp:lastModifiedBy>yoshio yamaguchi</cp:lastModifiedBy>
  <cp:revision>1</cp:revision>
  <dcterms:created xsi:type="dcterms:W3CDTF">2023-04-28T23:19:02Z</dcterms:created>
  <dcterms:modified xsi:type="dcterms:W3CDTF">2024-08-19T07:12:26Z</dcterms:modified>
</cp:coreProperties>
</file>